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E352A-DB17-27D2-488F-9FE63CA67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7550BC-D1EB-B1F2-0BF2-737095DA0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132AF-9370-78DD-FA45-9FAE3923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2FB8DD-D97D-5F51-7412-64127419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40D569-E53E-1F64-4B66-55F8DCB5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A5FEB-F1B0-A804-3152-7A6D4DB2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E47059-EEE2-736E-8D43-56BC4CADB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B504A4-0C29-B1AA-1059-9B681720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94E749-D2B8-29CC-CB2A-3E74F306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936EE2-B282-47B9-41B2-467038A7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24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EDA998-9EA6-8A10-D387-58730D4FA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EE9470-97F3-DFE6-071C-2E5787957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39ACB0-0B73-905F-1EE3-50CF0E61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975D-23DA-52C7-61F0-6E848B37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768A7-F1AE-3EEA-D539-E8E48EE1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35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B06D9-933E-414D-4FDB-9583DC09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E62AFF-FF4A-B2B2-66A0-E632C606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FB5520-D4F4-9201-21F5-B1B474E8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570856-4D08-8C4E-C2C9-8F8E3211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88BED-7933-2999-3587-0B95832F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16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3B24D-3C75-DA90-B269-6F0AC249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A214A5-E0AF-8806-4C29-22ECBE9E4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02B4FF-79E8-462F-9647-4F207668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4F3B57-8962-3C5E-F2F0-085343A6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47D7CB-D457-CF4F-FF9A-D262420B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14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3FDE5-F12F-ADCC-F7A8-C4350459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D273BF-2571-2750-15EE-D61B1DDF6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427083-8F91-78E5-2247-3D1BCF135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B93285-EE00-C926-F10E-97077F06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B980A-AD30-42EA-A77F-FC94F377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C2824-5A8A-975F-2C7D-93EC1F34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91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63F4E-DB68-A8BC-8381-3A20DDAA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41E678-81A9-FB4E-6924-B2383EC0F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DBDD48-F643-93C1-E73E-88FDF9C92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2EC785-A506-6CF5-57B7-26DFF941C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0869D1-36AA-A06B-87DA-40777C4D8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658C5E-F264-6213-BC4D-EC2D25DA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EEF66E-A743-7B28-F33B-39BD2780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EB19FD-8C51-854E-25B7-4D7B04C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0C0C2-98F6-BF3E-D034-89BD38E2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889F3C-9BBE-2E8A-FEB9-DA1CA684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B030FC-08E3-2AF7-E3E7-952B808A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35DA76-247D-2CED-321B-9A06B447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83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2F7CEC-8986-73E1-78DE-482820F6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F6F496-D90F-9E90-20C3-5EE1A197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6D33D5-DE13-E69C-735A-A6075ACF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45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737B6-8519-0FF5-B5DA-507F1D7B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1095C3-F178-93CC-0968-07C232A3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065748-CF7D-5B0B-D6ED-C062F51EE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C9A14E-E243-94E8-5326-64AC1BB6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1DAE3C-2115-B22F-FE7D-B16EAD93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B31EB2-E263-EB3D-56EE-449133D1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75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31306-19F9-C10E-3CDC-42446BA4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48AEE8-64B9-4B15-80BF-8E8D69773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4BED9E-D9C0-D1AD-AD57-5AFF63FCB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CC1AF0-1DE6-9468-4E3B-23DCEC61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11208B-6337-4864-CE16-ABCABAB5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17D8BF-6540-8DB8-133E-7783CD25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50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944EDF-E63B-C491-18BF-B4D7D3BA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518903-4CF3-00E9-018C-D85E3019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87F78-7076-E55A-6F69-74262324C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3F3F5-ACD5-4E37-BCEC-3A535A2447E9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8C5862-CEEA-1163-53C5-39CCE1E3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A0867-B282-5240-B3E9-84F556DDA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5F4A6-F4CB-4E32-8D30-029560ECA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7EA6CC3-E433-3EDB-7EC1-08619599B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A5981F-3FE2-9D11-24ED-BD1DB2FA49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s-ES_tradnl" sz="1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1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1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1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5CFD6B-35A2-954C-6329-6837FB3DE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br>
              <a:rPr lang="es-ES_tradnl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DECLARACIÓN DE POTENCIALES CONFLICTOS DE INTERESES</a:t>
            </a:r>
            <a:br>
              <a:rPr lang="es-ES_tradnl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4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 el título de la presentación</a:t>
            </a:r>
            <a:br>
              <a:rPr lang="es-ES_tradnl" sz="24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2400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2400" baseline="30000" dirty="0">
                <a:solidFill>
                  <a:srgbClr val="00A1B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2400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Relativas a esta presentación existen las siguientes relaciones que podrían ser percibidas </a:t>
            </a:r>
            <a:b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potenciales conflictos de intereses:</a:t>
            </a:r>
            <a:b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400" b="1" baseline="30000" dirty="0">
                <a:solidFill>
                  <a:srgbClr val="43B2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 el nombre de todos los autores y la información sobre potenciales conflictos de intereses.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662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1E26EE0B-76B9-E8FE-B019-23BF960A5F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8EE1E45-1440-B8D6-DBD0-A6D639693608}"/>
              </a:ext>
            </a:extLst>
          </p:cNvPr>
          <p:cNvSpPr txBox="1"/>
          <p:nvPr/>
        </p:nvSpPr>
        <p:spPr>
          <a:xfrm>
            <a:off x="370935" y="250165"/>
            <a:ext cx="1141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Diapositiva para duplicar y desarrollar su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49192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F50864A0-F21D-D5D4-814F-627403BD91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32CC7F-C3B2-1F02-1823-E753B0ECA729}"/>
              </a:ext>
            </a:extLst>
          </p:cNvPr>
          <p:cNvSpPr txBox="1"/>
          <p:nvPr/>
        </p:nvSpPr>
        <p:spPr>
          <a:xfrm>
            <a:off x="370935" y="250165"/>
            <a:ext cx="1141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Diapositiva para agradecimientos</a:t>
            </a:r>
          </a:p>
        </p:txBody>
      </p:sp>
    </p:spTree>
    <p:extLst>
      <p:ext uri="{BB962C8B-B14F-4D97-AF65-F5344CB8AC3E}">
        <p14:creationId xmlns:p14="http://schemas.microsoft.com/office/powerpoint/2010/main" val="2013206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    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García Segovia</dc:creator>
  <cp:lastModifiedBy>Patricia García Segovia</cp:lastModifiedBy>
  <cp:revision>5</cp:revision>
  <dcterms:created xsi:type="dcterms:W3CDTF">2024-05-16T11:49:15Z</dcterms:created>
  <dcterms:modified xsi:type="dcterms:W3CDTF">2024-05-16T11:55:49Z</dcterms:modified>
</cp:coreProperties>
</file>